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2567-1778-6AFE-DFE2-4B1E1A679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D0914-4F26-8F1A-5646-D171CD9E1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712D3-85A1-3854-5C13-6E8E86DB5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2873E-0F63-3262-A9A1-36A9D426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AD4A9-AF2C-038C-0481-404B63FC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155B-A984-7EAE-171B-7383807D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1E818-BCFA-9EE4-6908-1A0CC348E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30566-9239-03D8-5FA6-ECF9ABFB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9CEB9-EA5A-3D3E-6384-7E16449A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83F42-C19F-7B02-FF7A-617F8C43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5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6967D2-6923-E6DF-BCEC-351AEFB1C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E53A6-C478-8F5F-09ED-28115A2E5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8724A-0C86-D68F-2E83-2552DA3FB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064AE-9569-C477-4855-18A48CA76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8DF81-BDA6-27C8-0E92-AE18BC50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2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1CFF-E14F-8BEE-7A2C-5FA5D416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9626-FD2A-07BB-3907-5FA9772DF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1C3B4-6B7B-5E69-8DC5-A1066C55A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56695-B100-591B-EEFC-6DEA0723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2CEB-6999-9085-0B25-2C2BE6D2E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0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0CF84-E1D5-8C70-6B2B-6C61DB73F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B7FF5-F398-F6D8-065B-A3E5DD39B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5AE6C-D736-88E0-C260-E568761B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DC436-3957-E1A7-B121-3182E8BB0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76C2A-77DF-4535-3357-2A47452E9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32A6-D296-DD17-E5DD-B5127F9D8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31B77-29B6-6447-971D-4BAA69093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F944E-9E89-E982-6BA8-29F9FC15E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4A71B-9924-1946-C95F-EDC97039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7CBB3-3BC1-DC4C-ECFE-8FB66725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69D0-202B-2D26-01FA-F071D9F2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3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A49E0-50C7-0D2B-6324-EDB084525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63FC0-8375-EFD1-922A-3F7594134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3675E-A39A-E6CE-9E33-01AF76558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A7654-0AB1-7597-CA20-90E33F750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599014-EA4D-59B4-6796-AB1356A2F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F0D6AA-28C1-EB74-810B-355C7EA6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7F51F-3E41-D212-192B-02A0E11F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698AA3-67E6-CD0F-3CED-0C003D60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2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74D1-5D5A-10E1-959F-FF1854B0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488B3-A0A8-FF34-6240-C39CE1BD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9B704-4595-94C0-8208-642B23A43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082D4-3DAA-5858-8B2B-54E87A7B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5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7AE42D-EADB-1B4B-DED6-B735F9EB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5C4E21-9C80-CF0F-AED7-CE3989BB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AC050-F9F6-E932-BC29-FA98194A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3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1C618-8705-1B31-4B82-67562214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47A2C-D344-41BD-C05B-521B5926B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062BC-8E2E-B627-E5B3-B806820D4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A26A4-B583-A1F5-F4D5-DC07E7FA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55B05-F347-E8CD-5417-C2CE57603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8D4FC-FB4C-0F22-D248-9A10310E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CFDA-FF28-AA88-1137-A287C6EE3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A80195-95C8-189B-5896-6BA33620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2B1B8-159C-518E-3ECB-B8000A629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93792-3F0D-A12D-13ED-56CB43ED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D2FE1-C67B-045C-15B1-1AF61661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23BCA-86E6-8FE1-C39E-2C734218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3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D9553C-58AD-B29C-D818-DDF0CAC8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A44D0-9160-5009-76A2-85087F647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DD9DC-9B69-2872-44D6-3AB38AB2A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ACD15-B224-4FCF-A824-445788A07B1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FFA18-CA2A-8A2D-4800-E67EB4C35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53CCE-9882-EB77-E4F9-DCC36F26B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FF35-B191-4CEB-B115-B89891BE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9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7C0D1-9A42-BCEB-926E-B0F8F4F1D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EE5F67-E9C9-417A-178B-E9EDC8D4CDBD}"/>
              </a:ext>
            </a:extLst>
          </p:cNvPr>
          <p:cNvSpPr txBox="1"/>
          <p:nvPr/>
        </p:nvSpPr>
        <p:spPr>
          <a:xfrm>
            <a:off x="477079" y="179110"/>
            <a:ext cx="4786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CHAMP MONTHLY EVENT CALENDAR</a:t>
            </a:r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23D327BE-E292-0321-4947-FF72FA5B7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661" y="49213"/>
            <a:ext cx="953678" cy="626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A552CD-EA03-2C5A-A57D-202BD4387EBA}"/>
              </a:ext>
            </a:extLst>
          </p:cNvPr>
          <p:cNvSpPr txBox="1"/>
          <p:nvPr/>
        </p:nvSpPr>
        <p:spPr>
          <a:xfrm>
            <a:off x="7824247" y="584462"/>
            <a:ext cx="44211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CHAMP Website-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www.myychamp.com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CHAMP Phone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- 561-308-3305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CHAMP email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brettc@myychamp.com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calendar provides CHAMP Members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look ahead for the current month.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 invitations where members can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register will be issued 10 days prior to the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Events are typically 3 hours long and provide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snack/meal for one special needs person and one parent/caregiver per group.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a second parent/caregiver per group wants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attend, we ask that second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parent/caregiver to pay their own way.</a:t>
            </a:r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F53EE214-A71E-59BE-62B3-F77D0BC51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352" y="5341515"/>
            <a:ext cx="2196445" cy="14428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E5E6ABA-50C0-435E-5FB0-3FA3F5F6233F}"/>
              </a:ext>
            </a:extLst>
          </p:cNvPr>
          <p:cNvSpPr txBox="1"/>
          <p:nvPr/>
        </p:nvSpPr>
        <p:spPr>
          <a:xfrm>
            <a:off x="6789979" y="3939844"/>
            <a:ext cx="223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3ABEF6-C50C-0B5E-C568-12C4928E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21" y="640775"/>
            <a:ext cx="7772400" cy="6005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A5D3383-36BE-BB02-F046-E5B32A8BB081}"/>
              </a:ext>
            </a:extLst>
          </p:cNvPr>
          <p:cNvSpPr txBox="1"/>
          <p:nvPr/>
        </p:nvSpPr>
        <p:spPr>
          <a:xfrm>
            <a:off x="2428717" y="1778741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Special Olympics </a:t>
            </a:r>
          </a:p>
          <a:p>
            <a:r>
              <a:rPr lang="en-US" sz="800" dirty="0"/>
              <a:t>Bowling- Jupiter</a:t>
            </a:r>
            <a:br>
              <a:rPr lang="en-US" sz="800" dirty="0"/>
            </a:br>
            <a:r>
              <a:rPr lang="en-US" sz="800" dirty="0"/>
              <a:t>Lucky Strike </a:t>
            </a:r>
            <a:br>
              <a:rPr lang="en-US" sz="800" dirty="0"/>
            </a:br>
            <a:r>
              <a:rPr lang="en-US" sz="800" dirty="0"/>
              <a:t>5:30-6:30 pm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FA57A-ACB3-FBAA-3193-2B3F4BBED0AF}"/>
              </a:ext>
            </a:extLst>
          </p:cNvPr>
          <p:cNvSpPr txBox="1"/>
          <p:nvPr/>
        </p:nvSpPr>
        <p:spPr>
          <a:xfrm>
            <a:off x="2428717" y="4414784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Special Olympics </a:t>
            </a:r>
          </a:p>
          <a:p>
            <a:r>
              <a:rPr lang="en-US" sz="800" dirty="0"/>
              <a:t>Bowling- Jupiter</a:t>
            </a:r>
            <a:br>
              <a:rPr lang="en-US" sz="800" dirty="0"/>
            </a:br>
            <a:r>
              <a:rPr lang="en-US" sz="800" dirty="0"/>
              <a:t>Lucky Strike </a:t>
            </a:r>
            <a:br>
              <a:rPr lang="en-US" sz="800" dirty="0"/>
            </a:br>
            <a:r>
              <a:rPr lang="en-US" sz="800" dirty="0"/>
              <a:t>5:30-6:30 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7432B0-1471-A9CF-7DAC-D9AC5723A539}"/>
              </a:ext>
            </a:extLst>
          </p:cNvPr>
          <p:cNvSpPr txBox="1"/>
          <p:nvPr/>
        </p:nvSpPr>
        <p:spPr>
          <a:xfrm>
            <a:off x="2428717" y="3530835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Special Olympics </a:t>
            </a:r>
          </a:p>
          <a:p>
            <a:r>
              <a:rPr lang="en-US" sz="800" dirty="0"/>
              <a:t>Bowling- Jupiter</a:t>
            </a:r>
            <a:br>
              <a:rPr lang="en-US" sz="800" dirty="0"/>
            </a:br>
            <a:r>
              <a:rPr lang="en-US" sz="800" dirty="0"/>
              <a:t>Lucky Strike </a:t>
            </a:r>
            <a:br>
              <a:rPr lang="en-US" sz="800" dirty="0"/>
            </a:br>
            <a:r>
              <a:rPr lang="en-US" sz="800" dirty="0"/>
              <a:t>5:30-6:30 pm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DDC6A0-45C1-D42C-EA7E-8147B0F9D2EC}"/>
              </a:ext>
            </a:extLst>
          </p:cNvPr>
          <p:cNvSpPr txBox="1"/>
          <p:nvPr/>
        </p:nvSpPr>
        <p:spPr>
          <a:xfrm>
            <a:off x="2428717" y="2650279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Special Olympics </a:t>
            </a:r>
          </a:p>
          <a:p>
            <a:r>
              <a:rPr lang="en-US" sz="800" dirty="0"/>
              <a:t>Bowling- Jupiter</a:t>
            </a:r>
            <a:br>
              <a:rPr lang="en-US" sz="800" dirty="0"/>
            </a:br>
            <a:r>
              <a:rPr lang="en-US" sz="800" dirty="0"/>
              <a:t>Lucky Strike </a:t>
            </a:r>
            <a:br>
              <a:rPr lang="en-US" sz="800" dirty="0"/>
            </a:br>
            <a:r>
              <a:rPr lang="en-US" sz="800" dirty="0"/>
              <a:t>5:30-6:30 pm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5512D4-944B-0A3C-4D09-A8ECFE0A2BD0}"/>
              </a:ext>
            </a:extLst>
          </p:cNvPr>
          <p:cNvSpPr txBox="1"/>
          <p:nvPr/>
        </p:nvSpPr>
        <p:spPr>
          <a:xfrm>
            <a:off x="6414366" y="1707474"/>
            <a:ext cx="11304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First Tee </a:t>
            </a:r>
            <a:br>
              <a:rPr lang="en-US" sz="800" dirty="0"/>
            </a:br>
            <a:r>
              <a:rPr lang="en-US" sz="800" dirty="0"/>
              <a:t>Golf Lessons Dyer Park</a:t>
            </a:r>
            <a:br>
              <a:rPr lang="en-US" sz="800" dirty="0"/>
            </a:br>
            <a:r>
              <a:rPr lang="en-US" sz="800" dirty="0"/>
              <a:t>10:15 am to 11:15 am</a:t>
            </a:r>
            <a:br>
              <a:rPr lang="en-US" sz="800" dirty="0"/>
            </a:br>
            <a:r>
              <a:rPr lang="en-US" sz="800" dirty="0"/>
              <a:t>Week 4 of 8</a:t>
            </a:r>
            <a:br>
              <a:rPr lang="en-US" sz="800" dirty="0"/>
            </a:br>
            <a:r>
              <a:rPr lang="en-US" sz="800" dirty="0"/>
              <a:t>Little Mermaid Live</a:t>
            </a:r>
            <a:br>
              <a:rPr lang="en-US" sz="800" dirty="0"/>
            </a:br>
            <a:r>
              <a:rPr lang="en-US" sz="800" dirty="0"/>
              <a:t>Performance</a:t>
            </a:r>
            <a:br>
              <a:rPr lang="en-US" sz="800" dirty="0"/>
            </a:br>
            <a:r>
              <a:rPr lang="en-US" sz="800" dirty="0"/>
              <a:t>1:30 to 4pm</a:t>
            </a:r>
            <a:br>
              <a:rPr lang="en-US" sz="800" dirty="0"/>
            </a:br>
            <a:br>
              <a:rPr lang="en-US" sz="800" dirty="0"/>
            </a:br>
            <a:br>
              <a:rPr lang="en-US" sz="800" dirty="0"/>
            </a:br>
            <a:endParaRPr lang="en-US" sz="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1F2096-5EB1-1E4C-473C-A8C180DF9692}"/>
              </a:ext>
            </a:extLst>
          </p:cNvPr>
          <p:cNvSpPr txBox="1"/>
          <p:nvPr/>
        </p:nvSpPr>
        <p:spPr>
          <a:xfrm>
            <a:off x="6511559" y="2655178"/>
            <a:ext cx="1090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First Tee </a:t>
            </a:r>
            <a:br>
              <a:rPr lang="en-US" sz="800" dirty="0"/>
            </a:br>
            <a:r>
              <a:rPr lang="en-US" sz="800" dirty="0"/>
              <a:t>Golf Lessons</a:t>
            </a:r>
            <a:br>
              <a:rPr lang="en-US" sz="800" dirty="0"/>
            </a:br>
            <a:r>
              <a:rPr lang="en-US" sz="800" dirty="0"/>
              <a:t>Dyer Park</a:t>
            </a:r>
            <a:br>
              <a:rPr lang="en-US" sz="800" dirty="0"/>
            </a:br>
            <a:r>
              <a:rPr lang="en-US" sz="800" dirty="0"/>
              <a:t>10:15 am to 11:15 am</a:t>
            </a:r>
            <a:br>
              <a:rPr lang="en-US" sz="800" dirty="0"/>
            </a:br>
            <a:r>
              <a:rPr lang="en-US" sz="800" dirty="0"/>
              <a:t>Week 5 of 8</a:t>
            </a:r>
            <a:br>
              <a:rPr lang="en-US" sz="800" dirty="0"/>
            </a:br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495F8B-D5DF-E956-26D4-B42834C2571D}"/>
              </a:ext>
            </a:extLst>
          </p:cNvPr>
          <p:cNvSpPr txBox="1"/>
          <p:nvPr/>
        </p:nvSpPr>
        <p:spPr>
          <a:xfrm>
            <a:off x="6511559" y="3486175"/>
            <a:ext cx="1090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First Tee </a:t>
            </a:r>
            <a:br>
              <a:rPr lang="en-US" sz="800" dirty="0"/>
            </a:br>
            <a:r>
              <a:rPr lang="en-US" sz="800" dirty="0"/>
              <a:t>Golf Lessons</a:t>
            </a:r>
            <a:br>
              <a:rPr lang="en-US" sz="800" dirty="0"/>
            </a:br>
            <a:r>
              <a:rPr lang="en-US" sz="800" dirty="0"/>
              <a:t>Dyer Park</a:t>
            </a:r>
            <a:br>
              <a:rPr lang="en-US" sz="800" dirty="0"/>
            </a:br>
            <a:r>
              <a:rPr lang="en-US" sz="800" dirty="0"/>
              <a:t>10:15 am to 11:15 am</a:t>
            </a:r>
            <a:br>
              <a:rPr lang="en-US" sz="800" dirty="0"/>
            </a:br>
            <a:r>
              <a:rPr lang="en-US" sz="800" dirty="0"/>
              <a:t>Week 6 of 8</a:t>
            </a:r>
            <a:br>
              <a:rPr lang="en-US" sz="800" dirty="0"/>
            </a:br>
            <a:endParaRPr lang="en-US" sz="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517D4A-C3EB-9F56-8F9E-76A41D115FF4}"/>
              </a:ext>
            </a:extLst>
          </p:cNvPr>
          <p:cNvSpPr txBox="1"/>
          <p:nvPr/>
        </p:nvSpPr>
        <p:spPr>
          <a:xfrm>
            <a:off x="6511559" y="4392906"/>
            <a:ext cx="1090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First Tee </a:t>
            </a:r>
            <a:br>
              <a:rPr lang="en-US" sz="800" dirty="0"/>
            </a:br>
            <a:r>
              <a:rPr lang="en-US" sz="800" dirty="0"/>
              <a:t>Golf Lessons</a:t>
            </a:r>
            <a:br>
              <a:rPr lang="en-US" sz="800" dirty="0"/>
            </a:br>
            <a:r>
              <a:rPr lang="en-US" sz="800" dirty="0"/>
              <a:t>Dyer Park</a:t>
            </a:r>
            <a:br>
              <a:rPr lang="en-US" sz="800" dirty="0"/>
            </a:br>
            <a:r>
              <a:rPr lang="en-US" sz="800" dirty="0"/>
              <a:t>10:15 am to 11:15 am</a:t>
            </a:r>
            <a:br>
              <a:rPr lang="en-US" sz="800" dirty="0"/>
            </a:br>
            <a:r>
              <a:rPr lang="en-US" sz="800" dirty="0"/>
              <a:t>Week 7 of 8</a:t>
            </a:r>
            <a:br>
              <a:rPr lang="en-US" sz="800" dirty="0"/>
            </a:br>
            <a:endParaRPr lang="en-US" sz="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917D14-0FEE-D88D-819D-9847F269F8E8}"/>
              </a:ext>
            </a:extLst>
          </p:cNvPr>
          <p:cNvSpPr txBox="1"/>
          <p:nvPr/>
        </p:nvSpPr>
        <p:spPr>
          <a:xfrm>
            <a:off x="435893" y="2650278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Fishing at Juno Pier </a:t>
            </a:r>
            <a:br>
              <a:rPr lang="en-US" sz="800" dirty="0"/>
            </a:br>
            <a:r>
              <a:rPr lang="en-US" sz="800" dirty="0"/>
              <a:t> 9:00 am-11:00 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E4551-191B-5BD4-9606-630A4BBA84FA}"/>
              </a:ext>
            </a:extLst>
          </p:cNvPr>
          <p:cNvSpPr txBox="1"/>
          <p:nvPr/>
        </p:nvSpPr>
        <p:spPr>
          <a:xfrm>
            <a:off x="5494380" y="3692633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Fishing at Juno Pier </a:t>
            </a:r>
            <a:br>
              <a:rPr lang="en-US" sz="800" dirty="0"/>
            </a:br>
            <a:r>
              <a:rPr lang="en-US" sz="800" dirty="0"/>
              <a:t> 9:00 am-11:00 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C61FD9-D8DF-585A-CE8C-001F00DA7CC8}"/>
              </a:ext>
            </a:extLst>
          </p:cNvPr>
          <p:cNvSpPr txBox="1"/>
          <p:nvPr/>
        </p:nvSpPr>
        <p:spPr>
          <a:xfrm>
            <a:off x="424455" y="4611653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Fishing at Juno Pier </a:t>
            </a:r>
            <a:br>
              <a:rPr lang="en-US" sz="800" dirty="0"/>
            </a:br>
            <a:r>
              <a:rPr lang="en-US" sz="800" dirty="0"/>
              <a:t> 9:00 am-11:00 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91662B-4703-1DCD-A19F-93B0D5E2DCB2}"/>
              </a:ext>
            </a:extLst>
          </p:cNvPr>
          <p:cNvSpPr txBox="1"/>
          <p:nvPr/>
        </p:nvSpPr>
        <p:spPr>
          <a:xfrm>
            <a:off x="435891" y="5459909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Fishing at Juno Pier </a:t>
            </a:r>
            <a:br>
              <a:rPr lang="en-US" sz="800" dirty="0"/>
            </a:br>
            <a:r>
              <a:rPr lang="en-US" sz="800" dirty="0"/>
              <a:t> 9:00 am-11:00 am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499E07-20F9-C6E5-A53F-5E004577E35D}"/>
              </a:ext>
            </a:extLst>
          </p:cNvPr>
          <p:cNvSpPr txBox="1"/>
          <p:nvPr/>
        </p:nvSpPr>
        <p:spPr>
          <a:xfrm>
            <a:off x="3476484" y="4601235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Take Me out to the </a:t>
            </a:r>
            <a:br>
              <a:rPr lang="en-US" sz="800" dirty="0">
                <a:highlight>
                  <a:srgbClr val="FFFF00"/>
                </a:highlight>
              </a:rPr>
            </a:br>
            <a:r>
              <a:rPr lang="en-US" sz="800" dirty="0">
                <a:highlight>
                  <a:srgbClr val="FFFF00"/>
                </a:highlight>
              </a:rPr>
              <a:t>Ballgame</a:t>
            </a:r>
            <a:r>
              <a:rPr lang="en-US" sz="800" dirty="0"/>
              <a:t> in </a:t>
            </a:r>
            <a:br>
              <a:rPr lang="en-US" sz="800" dirty="0"/>
            </a:br>
            <a:r>
              <a:rPr lang="en-US" sz="800" dirty="0"/>
              <a:t>“THE COOL ZONE”</a:t>
            </a:r>
            <a:br>
              <a:rPr lang="en-US" sz="800" dirty="0"/>
            </a:br>
            <a:r>
              <a:rPr lang="en-US" sz="800" dirty="0"/>
              <a:t>6pm to 9pm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F8BBBC-2523-E535-86A2-5535AB277C50}"/>
              </a:ext>
            </a:extLst>
          </p:cNvPr>
          <p:cNvSpPr txBox="1"/>
          <p:nvPr/>
        </p:nvSpPr>
        <p:spPr>
          <a:xfrm>
            <a:off x="3409432" y="3692633"/>
            <a:ext cx="1306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Mini Golf and ice Cream </a:t>
            </a:r>
            <a:br>
              <a:rPr lang="en-US" sz="800" dirty="0"/>
            </a:br>
            <a:r>
              <a:rPr lang="en-US" sz="800" dirty="0"/>
              <a:t>Lighthouse Cove in Abacoa</a:t>
            </a:r>
            <a:br>
              <a:rPr lang="en-US" sz="800" dirty="0"/>
            </a:br>
            <a:r>
              <a:rPr lang="en-US" sz="800" dirty="0"/>
              <a:t>6:30 pm to 8:00 pm</a:t>
            </a:r>
          </a:p>
        </p:txBody>
      </p:sp>
    </p:spTree>
    <p:extLst>
      <p:ext uri="{BB962C8B-B14F-4D97-AF65-F5344CB8AC3E}">
        <p14:creationId xmlns:p14="http://schemas.microsoft.com/office/powerpoint/2010/main" val="264209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317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Owner</dc:creator>
  <cp:lastModifiedBy>Owner</cp:lastModifiedBy>
  <cp:revision>11</cp:revision>
  <dcterms:created xsi:type="dcterms:W3CDTF">2025-05-30T17:06:30Z</dcterms:created>
  <dcterms:modified xsi:type="dcterms:W3CDTF">2025-06-13T13:27:23Z</dcterms:modified>
</cp:coreProperties>
</file>