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204D6-7F29-0281-A1B3-F82F90E6D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DF4AA6-8E08-F1E6-8C72-174EA217E9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598FA-E7E5-C3EF-46CA-3EEAC635C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3672D-E419-7A25-8091-F762C10E5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CA04BD-6D45-1311-57FF-FDA822B8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6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3783D-1DE8-46F0-8095-4F2F3B72F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E5D18C-AFE6-F80F-FAE3-35FAF319C3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68D065-0C2A-2456-FC8A-8C8BBCCE1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301342-E5CD-7E10-1C0F-731FEDE69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F577D-CB41-81D9-D934-07EE478E4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502587-59AD-4006-FC3E-E58E3B93B5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B592C4-AA3E-E87E-68B9-AC1DF7F5B2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89A0D-0914-8B1E-40A3-AFB6829C6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B492A-A23E-02D6-5BA5-5A2322962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53BED-4649-EE59-1374-FA054C4A7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63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D78A0-7C3F-47A6-D7E3-569C075F4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0E9A96-9C04-5DA9-F8AE-45B833142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DD2FD-A7A6-BF51-C091-8BAC235FF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8B85C-E0C6-8FE8-6874-38B38213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8015A5-96A0-C8EE-E29C-7913192F2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2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F285D-DBDA-489F-350A-D11E645FE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18C199-B7C9-8E95-6631-2390A4196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1A7FF-4042-2C1B-28E5-939681A4F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9B785-9BD8-49AA-007C-4F1DD4C81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63678-4F5E-A8D5-1001-D591E3781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86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F9C58-D587-51DF-7699-C19E0954C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B1E26-31CF-11A6-ADA0-B1D83C79D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079A73-9227-74F3-5642-74133B4687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AFC8F-952C-67BA-90BB-A2975EAB1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3BD288-02F5-E83A-4742-4D3ED4289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522583-C053-FB83-B2F7-8299345AE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65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62D99-0ACF-B195-F919-ACF63927C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96E23F-31BA-37BA-EBDE-1FED54E49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1819E-043D-7D6C-E6D3-8312B2B54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DEAE69-F6B6-A45B-9C34-042BC99D5B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6C1B8C-BAA4-3579-11F3-0D7D35A3CB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21A003-8D29-A463-8B97-1433431F5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3193A-CB8F-FE85-5120-BA374B965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0FFB6A-6EA4-5FEF-5EBB-10D108CB2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036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1EA84-A0AB-6A6D-8D8B-2D7C6AC3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CD4664-44C4-B07B-5717-DE03B1404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E8D535-161D-FF96-898A-F9C8F5998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83E625-A199-6318-2842-29D44D128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047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EF394E-2A08-0684-5A09-BF6ADAE57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3DC01-2A86-1C5A-CC26-17D01E694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331143-A596-6CD8-F0FF-90154B394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91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998F51-21DF-D62D-1777-A25C3F8B6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E3E30-D812-82BB-B720-D711A0A0C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49940A-F639-BCD2-F081-07BE424A8C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2BC629-3232-4A7C-CC7E-CF47E6288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C4860-900C-F3F0-8D89-496FE876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77709-DEBD-F08A-0C0C-F1DAA02FE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374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5ED67-A20E-0C73-E57E-B0D419D6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307DB0-311D-AD2D-9B16-031D3B22CF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0E5E7B-149D-DCC7-304F-00DB371B2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CB3B1-7F01-105C-1233-EF34D9F3B6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E35759-1015-CB1B-2EBC-9363093A2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595512-8AC6-F2CF-0CEC-AF5A8E168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3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16D940-6A5A-5784-E8A4-F8A4BE431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C18186-614E-FA3D-D5D9-A00B6C663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8A442-37E6-10CE-5A0B-E766F42222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85EFD-7BE6-410A-A7BC-D01BC046DAA7}" type="datetimeFigureOut">
              <a:rPr lang="en-US" smtClean="0"/>
              <a:t>4/14/2023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CDFC3-7B7C-3D67-3E44-EE4FF5F25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02ACB1-61FB-6417-E7BD-E505AF6D0B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B3E44-7048-411B-A9E3-95D310B217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250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D32BB9-C425-9479-A02D-49844FE63D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446" y="0"/>
            <a:ext cx="9125107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2D63954-94C8-56DD-16CC-9B4EA1DC9BBC}"/>
              </a:ext>
            </a:extLst>
          </p:cNvPr>
          <p:cNvSpPr/>
          <p:nvPr/>
        </p:nvSpPr>
        <p:spPr>
          <a:xfrm>
            <a:off x="1921079" y="6367244"/>
            <a:ext cx="1929468" cy="4907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Brett Carpenter</dc:creator>
  <cp:lastModifiedBy>Brett Carpenter</cp:lastModifiedBy>
  <cp:revision>1</cp:revision>
  <dcterms:created xsi:type="dcterms:W3CDTF">2023-04-14T05:57:25Z</dcterms:created>
  <dcterms:modified xsi:type="dcterms:W3CDTF">2023-04-14T05:59:07Z</dcterms:modified>
</cp:coreProperties>
</file>